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659F52-3489-48B6-82CD-C81DC087A9AA}" type="datetimeFigureOut">
              <a:rPr lang="en-US" smtClean="0"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0B2C5E-0290-4781-A546-11FF637A8D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AIM:  Were the results of the Civil War Worth its Costs?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the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5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Sent back to traditional and subordinate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Labor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 – sharecropping and tenant farming</a:t>
            </a:r>
          </a:p>
          <a:p>
            <a:r>
              <a:rPr lang="en-US" smtClean="0"/>
              <a:t>North – factory workers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Losses in Life and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1 million killed or wounded</a:t>
            </a:r>
          </a:p>
          <a:p>
            <a:pPr marL="0" indent="0">
              <a:buNone/>
            </a:pPr>
            <a:r>
              <a:rPr lang="en-US" sz="4800" dirty="0" smtClean="0"/>
              <a:t>Cost+ $15 billion</a:t>
            </a:r>
          </a:p>
          <a:p>
            <a:pPr marL="0" indent="0">
              <a:buNone/>
            </a:pPr>
            <a:r>
              <a:rPr lang="en-US" sz="4800" dirty="0" smtClean="0"/>
              <a:t>South lost most of its young men, farms and cities laid waste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7533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of the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Brought an need to the challenges of state sovereignty, nullification and secession.</a:t>
            </a:r>
          </a:p>
          <a:p>
            <a:r>
              <a:rPr lang="en-US" sz="4400" dirty="0" smtClean="0"/>
              <a:t>Supremacy of the NATIONAL GOVERNMENT!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1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Due to assumption of increased powers of both President and Congress, the war contributed to a BROADER INTERPRETATION of the Constitution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846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of the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13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– freed the slaves</a:t>
            </a:r>
          </a:p>
          <a:p>
            <a:r>
              <a:rPr lang="en-US" sz="4400" dirty="0" smtClean="0"/>
              <a:t>14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– makes them citizens and guarantees equal protection under the law</a:t>
            </a:r>
          </a:p>
          <a:p>
            <a:r>
              <a:rPr lang="en-US" sz="4400" dirty="0" smtClean="0"/>
              <a:t>15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– gives Black men the right to vote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969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 and Commercial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War stimulated production in the North</a:t>
            </a:r>
          </a:p>
          <a:p>
            <a:r>
              <a:rPr lang="en-US" sz="4400" dirty="0" smtClean="0"/>
              <a:t>Boom benefited from protective tariff and National Banking System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854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Actions during war paved way for development of the West</a:t>
            </a:r>
          </a:p>
          <a:p>
            <a:r>
              <a:rPr lang="en-US" sz="4400" dirty="0" smtClean="0"/>
              <a:t>Homestead Act and Morrill Land Grant Act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32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“Old South”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War undermined economy and social system of the Old South</a:t>
            </a:r>
          </a:p>
          <a:p>
            <a:r>
              <a:rPr lang="en-US" sz="4400" dirty="0" smtClean="0"/>
              <a:t>Plantation system destroyed – reduced to poverty</a:t>
            </a:r>
          </a:p>
          <a:p>
            <a:r>
              <a:rPr lang="en-US" sz="4400" dirty="0" smtClean="0"/>
              <a:t>Former southern leaders excluded from political power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6316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Reconstruction Period and the Rise of the New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Foundations of a new political, social, economic system laid resulting from Reconstruction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3981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245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End of the Civil War</vt:lpstr>
      <vt:lpstr>Heavy Losses in Life and Property</vt:lpstr>
      <vt:lpstr>Preservation of the Union</vt:lpstr>
      <vt:lpstr>Expansion of the Constitution</vt:lpstr>
      <vt:lpstr>Emancipation of the Slaves</vt:lpstr>
      <vt:lpstr>Industrial and Commercial Expansion</vt:lpstr>
      <vt:lpstr>Growth of the West</vt:lpstr>
      <vt:lpstr>End of the “Old South”</vt:lpstr>
      <vt:lpstr>The Reconstruction Period and the Rise of the New South</vt:lpstr>
      <vt:lpstr>Role of Women</vt:lpstr>
      <vt:lpstr>Changing Labor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the Civil War</dc:title>
  <dc:creator>Lisa Scherer</dc:creator>
  <cp:lastModifiedBy>Lisa Scherer</cp:lastModifiedBy>
  <cp:revision>3</cp:revision>
  <dcterms:created xsi:type="dcterms:W3CDTF">2015-12-07T15:16:07Z</dcterms:created>
  <dcterms:modified xsi:type="dcterms:W3CDTF">2015-12-07T16:07:58Z</dcterms:modified>
</cp:coreProperties>
</file>