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79" r:id="rId2"/>
    <p:sldId id="256" r:id="rId3"/>
    <p:sldId id="25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59" r:id="rId13"/>
    <p:sldId id="257" r:id="rId14"/>
    <p:sldId id="260" r:id="rId15"/>
    <p:sldId id="264" r:id="rId16"/>
    <p:sldId id="261" r:id="rId17"/>
    <p:sldId id="262" r:id="rId18"/>
    <p:sldId id="263" r:id="rId19"/>
    <p:sldId id="266" r:id="rId20"/>
    <p:sldId id="267" r:id="rId21"/>
    <p:sldId id="268" r:id="rId22"/>
    <p:sldId id="269" r:id="rId23"/>
    <p:sldId id="270" r:id="rId24"/>
    <p:sldId id="278" r:id="rId25"/>
    <p:sldId id="271" r:id="rId26"/>
    <p:sldId id="272" r:id="rId27"/>
    <p:sldId id="273" r:id="rId28"/>
    <p:sldId id="274" r:id="rId29"/>
    <p:sldId id="275" r:id="rId30"/>
    <p:sldId id="289" r:id="rId31"/>
    <p:sldId id="276" r:id="rId32"/>
    <p:sldId id="277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C0504-48BC-4416-9C9A-B1B45CBAA44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D5E0E-C3B5-4298-954D-02986730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4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2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7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5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5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5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191B-41BB-4CF0-894D-1F8E35934DA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D563-1B15-4489-831F-0052AE87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E4s2zl2trn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PIaj7FNHnj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MLI8mj0i07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VDoTugbLZO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yNAOHtmy4j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www.youtube.com/watch?v=jTR6xBeC2x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youtube.com/watch?v=MOt0Tmwc2R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s://www.youtube.com/watch?v=bKEIqLZ5aD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0X8iQeB4nT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3svvCj4yhY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cuBOVMGs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8jUyAK_4Uo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://www.youtube.com/watch?v=te_X3W2h0wQ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youtube.com/watch?v=90PTxdsqfsA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HWzomqBMI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Kwu165KS5Y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n3M9HKK-on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zG-Ur1EqpK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107174" cy="69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D.Auto-mobiles and Societal Mores</a:t>
            </a:r>
          </a:p>
        </p:txBody>
      </p:sp>
      <p:pic>
        <p:nvPicPr>
          <p:cNvPr id="9219" name="Picture 4" descr="auto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0" y="1600200"/>
            <a:ext cx="67929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3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“Get ‘em in the rumble seat”  - 1927 song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Cars provided an opportunity for illicit romance and promiscuity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Car Manufactors created seats that would lie down like beds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Conservatives complained of the demoralizing effects on society.</a:t>
            </a:r>
          </a:p>
        </p:txBody>
      </p:sp>
    </p:spTree>
    <p:extLst>
      <p:ext uri="{BB962C8B-B14F-4D97-AF65-F5344CB8AC3E}">
        <p14:creationId xmlns:p14="http://schemas.microsoft.com/office/powerpoint/2010/main" val="10504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IV.	Entertainment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6" name="Picture 6" descr="1920s-r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638675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Palaces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90688"/>
            <a:ext cx="52387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5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285859" cy="359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793740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Musical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856841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74904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7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/>
              <a:t>Dance Crazies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Tx/>
              <a:buAutoNum type="arabicParenR"/>
            </a:pPr>
            <a:r>
              <a:rPr lang="en-US"/>
              <a:t>Charleston</a:t>
            </a:r>
          </a:p>
          <a:p>
            <a:pPr marL="533400" indent="-533400">
              <a:buFontTx/>
              <a:buAutoNum type="arabicParenR"/>
            </a:pPr>
            <a:r>
              <a:rPr lang="en-US"/>
              <a:t>Varsity Drag</a:t>
            </a:r>
          </a:p>
          <a:p>
            <a:pPr marL="533400" indent="-533400">
              <a:buFontTx/>
              <a:buNone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9" name="Picture 7" descr="Charlest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66800"/>
            <a:ext cx="2833688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5114hlvbxC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V.  Popular Heroes and Spectator Sports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buFontTx/>
              <a:buAutoNum type="alphaLcPeriod"/>
            </a:pPr>
            <a:r>
              <a:rPr lang="en-US"/>
              <a:t>Baseball</a:t>
            </a:r>
          </a:p>
          <a:p>
            <a:pPr marL="533400" indent="-533400">
              <a:buFontTx/>
              <a:buAutoNum type="alphaLcPeriod"/>
            </a:pPr>
            <a:r>
              <a:rPr lang="en-US"/>
              <a:t>Boxing</a:t>
            </a:r>
          </a:p>
          <a:p>
            <a:pPr marL="533400" indent="-533400">
              <a:buFontTx/>
              <a:buAutoNum type="alphaLcPeriod"/>
            </a:pPr>
            <a:r>
              <a:rPr lang="en-US"/>
              <a:t>Car Racing</a:t>
            </a:r>
          </a:p>
          <a:p>
            <a:pPr marL="533400" indent="-533400">
              <a:buFontTx/>
              <a:buAutoNum type="alphaLcPeriod"/>
            </a:pPr>
            <a:r>
              <a:rPr lang="en-US"/>
              <a:t>Coney Island Amusement Parks</a:t>
            </a:r>
          </a:p>
        </p:txBody>
      </p:sp>
      <p:pic>
        <p:nvPicPr>
          <p:cNvPr id="28679" name="Picture 7" descr="yankee_lineu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4" y="1524000"/>
            <a:ext cx="2590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coney-wha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32175"/>
            <a:ext cx="4854575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Charles Lindbergh – first one manned flight across the Atlantic</a:t>
            </a:r>
          </a:p>
          <a:p>
            <a:pPr marL="533400" indent="-533400">
              <a:buFontTx/>
              <a:buNone/>
            </a:pPr>
            <a:r>
              <a:rPr lang="en-US" dirty="0" smtClean="0"/>
              <a:t>(</a:t>
            </a:r>
            <a:r>
              <a:rPr lang="en-US" dirty="0"/>
              <a:t>Took off from </a:t>
            </a:r>
            <a:r>
              <a:rPr lang="en-US" dirty="0" smtClean="0"/>
              <a:t>Roosevelt Field </a:t>
            </a:r>
            <a:r>
              <a:rPr lang="en-US" dirty="0"/>
              <a:t>landed in Paris)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8" name="Picture 8" descr="StLouis1920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52387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kidnap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6735"/>
            <a:ext cx="290550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LifeFlapper1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156200" cy="67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</a:t>
            </a:r>
            <a:r>
              <a:rPr lang="en-US" dirty="0" smtClean="0"/>
              <a:t>I.  Gender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 of the 1920’s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did cultural changes in the 1920’s reflect a turning point in America?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71" y="1600200"/>
            <a:ext cx="34578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2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VII.  The Lost Generation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5" y="1981200"/>
            <a:ext cx="58432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40823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1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VIII.	    Art and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5" descr="EdwardHo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3735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Edward Hopper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5" descr="nighthawks_sec_splash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470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Steller “Brooklyn Bridge”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026334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7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DECO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" y="1219200"/>
            <a:ext cx="41052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28" y="20574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9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Frank Lloyd Wright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5" descr="Frank-Lloyd-W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0105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0"/>
            <a:ext cx="5228707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“Dada”  Marcel Duchamp</a:t>
            </a:r>
            <a:br>
              <a:rPr lang="en-US" sz="4000" smtClean="0"/>
            </a:br>
            <a:r>
              <a:rPr lang="en-US" sz="1800" smtClean="0"/>
              <a:t>Born out of negative horrors of WWI: rejected reason and logic prizing nonsense and irrationality</a:t>
            </a:r>
            <a:endParaRPr lang="en-US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5" descr="f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81125"/>
            <a:ext cx="46005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A street in Harlem in 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I.	The Jazz Age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1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066800"/>
            <a:ext cx="2476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FS_DA_freemasons_arms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the-undiscovered-paul-robeson-an-artists-j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2020888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ANd9GcTSfkeP-vhtMnWClAPPzRrm_bDAt2k9hz1A1ePO2rT0_PIgxs1ziQ&amp;t=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3862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Mor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352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64" y="1130141"/>
            <a:ext cx="434017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I, Too</a:t>
            </a:r>
          </a:p>
          <a:p>
            <a:r>
              <a:rPr lang="en-US" dirty="0"/>
              <a:t>BY LANGSTON HUGHES</a:t>
            </a:r>
          </a:p>
          <a:p>
            <a:r>
              <a:rPr lang="en-US" dirty="0"/>
              <a:t>I, too, sing America.</a:t>
            </a:r>
          </a:p>
          <a:p>
            <a:endParaRPr lang="en-US" dirty="0"/>
          </a:p>
          <a:p>
            <a:r>
              <a:rPr lang="en-US" dirty="0"/>
              <a:t>I am the darker brother.</a:t>
            </a:r>
          </a:p>
          <a:p>
            <a:r>
              <a:rPr lang="en-US" dirty="0"/>
              <a:t>They send me to eat in the kitchen</a:t>
            </a:r>
          </a:p>
          <a:p>
            <a:r>
              <a:rPr lang="en-US" dirty="0"/>
              <a:t>When company comes,</a:t>
            </a:r>
          </a:p>
          <a:p>
            <a:r>
              <a:rPr lang="en-US" dirty="0"/>
              <a:t>But I laugh,</a:t>
            </a:r>
          </a:p>
          <a:p>
            <a:r>
              <a:rPr lang="en-US" dirty="0"/>
              <a:t>And eat well,</a:t>
            </a:r>
          </a:p>
          <a:p>
            <a:r>
              <a:rPr lang="en-US" dirty="0"/>
              <a:t>And grow strong.</a:t>
            </a:r>
          </a:p>
          <a:p>
            <a:endParaRPr lang="en-US" dirty="0"/>
          </a:p>
          <a:p>
            <a:r>
              <a:rPr lang="en-US" dirty="0"/>
              <a:t>Tomorrow,</a:t>
            </a:r>
          </a:p>
          <a:p>
            <a:r>
              <a:rPr lang="en-US" dirty="0"/>
              <a:t>I’ll be at the table</a:t>
            </a:r>
          </a:p>
          <a:p>
            <a:r>
              <a:rPr lang="en-US" dirty="0"/>
              <a:t>When company comes.</a:t>
            </a:r>
          </a:p>
          <a:p>
            <a:r>
              <a:rPr lang="en-US" dirty="0"/>
              <a:t>Nobody’ll dare</a:t>
            </a:r>
          </a:p>
          <a:p>
            <a:r>
              <a:rPr lang="en-US" dirty="0"/>
              <a:t>Say to me,</a:t>
            </a:r>
          </a:p>
          <a:p>
            <a:r>
              <a:rPr lang="en-US" dirty="0"/>
              <a:t>“Eat in the kitchen,”</a:t>
            </a:r>
          </a:p>
          <a:p>
            <a:r>
              <a:rPr lang="en-US" dirty="0"/>
              <a:t>Then.</a:t>
            </a:r>
          </a:p>
          <a:p>
            <a:endParaRPr lang="en-US" dirty="0"/>
          </a:p>
          <a:p>
            <a:r>
              <a:rPr lang="en-US" dirty="0"/>
              <a:t>Besides,</a:t>
            </a:r>
          </a:p>
          <a:p>
            <a:r>
              <a:rPr lang="en-US" dirty="0"/>
              <a:t>They’ll see how beautiful I am</a:t>
            </a:r>
          </a:p>
          <a:p>
            <a:r>
              <a:rPr lang="en-US" dirty="0"/>
              <a:t>And be ashamed—</a:t>
            </a:r>
          </a:p>
          <a:p>
            <a:endParaRPr lang="en-US" dirty="0"/>
          </a:p>
          <a:p>
            <a:r>
              <a:rPr lang="en-US" dirty="0"/>
              <a:t>I, too, am America.</a:t>
            </a:r>
          </a:p>
        </p:txBody>
      </p:sp>
    </p:spTree>
    <p:extLst>
      <p:ext uri="{BB962C8B-B14F-4D97-AF65-F5344CB8AC3E}">
        <p14:creationId xmlns:p14="http://schemas.microsoft.com/office/powerpoint/2010/main" val="4026497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IX.	The Harlem Renaissance – </a:t>
            </a:r>
            <a:r>
              <a:rPr lang="en-US" sz="2000" dirty="0" smtClean="0"/>
              <a:t>creativity of Black artists and intellectuals in the 1920’s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400" smtClean="0"/>
              <a:t>Reasons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1.	Shared history of 	slavery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2.	Inequality and racism 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	a. Segregation – Jim 	Crow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	b.KKK – lynching's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/>
              <a:t>		c.Job and housing 		discrimination</a:t>
            </a:r>
          </a:p>
        </p:txBody>
      </p:sp>
      <p:pic>
        <p:nvPicPr>
          <p:cNvPr id="11268" name="Picture 5" descr="Cafe">
            <a:hlinkClick r:id="rId2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00200"/>
            <a:ext cx="33607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6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5" descr="The%2520Harlem%2520Renaissance%2520A%2520Celebration%2520of%2520Crea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971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The%2520Harlem%2520Renaissance%2520A%2520Celebration%2520of%2520Creativity">
            <a:hlinkClick r:id="rId3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21786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altLang="en-US" smtClean="0"/>
              <a:t>Great Migration during WWI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	a.	Race Riots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12292" name="Picture 5" descr="qu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680085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20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5" descr="Harlem Renaiss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237163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arlem Renaiss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237163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820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5" descr="The%2520Harlem%2520Renaissance%2520A%2520Celebration%2520of%2520Crea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971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The%2520Harlem%2520Renaissance%2520A%2520Celebration%2520of%2520Creativity">
            <a:hlinkClick r:id="rId3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971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5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4.	NAACP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National Association for Advancement of Colored People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W.E.B. DuBois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Goal:  overcome violence and discrimination against Black People</a:t>
            </a:r>
          </a:p>
        </p:txBody>
      </p:sp>
    </p:spTree>
    <p:extLst>
      <p:ext uri="{BB962C8B-B14F-4D97-AF65-F5344CB8AC3E}">
        <p14:creationId xmlns:p14="http://schemas.microsoft.com/office/powerpoint/2010/main" val="2717159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5.	Marcus Garvey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n-US" altLang="en-US" dirty="0" smtClean="0"/>
              <a:t>“New Negro Movement” – black 		nationalism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dirty="0" smtClean="0"/>
              <a:t>“</a:t>
            </a:r>
            <a:r>
              <a:rPr lang="en-US" altLang="en-US" b="1" u="sng" dirty="0" smtClean="0"/>
              <a:t>Back to Africa Movement</a:t>
            </a:r>
            <a:r>
              <a:rPr lang="en-US" altLang="en-US" dirty="0" smtClean="0"/>
              <a:t>”-</a:t>
            </a:r>
          </a:p>
        </p:txBody>
      </p:sp>
    </p:spTree>
    <p:extLst>
      <p:ext uri="{BB962C8B-B14F-4D97-AF65-F5344CB8AC3E}">
        <p14:creationId xmlns:p14="http://schemas.microsoft.com/office/powerpoint/2010/main" val="1174534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6.	Langston Hughes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000" smtClean="0"/>
              <a:t>Poet, writer, social activist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000" i="1" smtClean="0"/>
              <a:t>	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000" i="1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000" i="1" smtClean="0"/>
              <a:t>	The night is beautiful,</a:t>
            </a:r>
            <a:br>
              <a:rPr lang="en-US" altLang="en-US" sz="2000" i="1" smtClean="0"/>
            </a:br>
            <a:r>
              <a:rPr lang="en-US" altLang="en-US" sz="2000" i="1" smtClean="0"/>
              <a:t>So the faces of my people.</a:t>
            </a:r>
            <a:br>
              <a:rPr lang="en-US" altLang="en-US" sz="2000" i="1" smtClean="0"/>
            </a:br>
            <a:r>
              <a:rPr lang="en-US" altLang="en-US" sz="2000" i="1" smtClean="0"/>
              <a:t/>
            </a:r>
            <a:br>
              <a:rPr lang="en-US" altLang="en-US" sz="2000" i="1" smtClean="0"/>
            </a:br>
            <a:r>
              <a:rPr lang="en-US" altLang="en-US" sz="2000" i="1" smtClean="0"/>
              <a:t>The stars are beautiful,</a:t>
            </a:r>
            <a:br>
              <a:rPr lang="en-US" altLang="en-US" sz="2000" i="1" smtClean="0"/>
            </a:br>
            <a:r>
              <a:rPr lang="en-US" altLang="en-US" sz="2000" i="1" smtClean="0"/>
              <a:t>So the eyes of my people</a:t>
            </a:r>
            <a:br>
              <a:rPr lang="en-US" altLang="en-US" sz="2000" i="1" smtClean="0"/>
            </a:br>
            <a:r>
              <a:rPr lang="en-US" altLang="en-US" sz="2000" i="1" smtClean="0"/>
              <a:t/>
            </a:r>
            <a:br>
              <a:rPr lang="en-US" altLang="en-US" sz="2000" i="1" smtClean="0"/>
            </a:br>
            <a:r>
              <a:rPr lang="en-US" altLang="en-US" sz="2000" i="1" smtClean="0"/>
              <a:t>Beautiful, also, is the sun.</a:t>
            </a:r>
            <a:br>
              <a:rPr lang="en-US" altLang="en-US" sz="2000" i="1" smtClean="0"/>
            </a:br>
            <a:r>
              <a:rPr lang="en-US" altLang="en-US" sz="2000" i="1" smtClean="0"/>
              <a:t>Beautiful, also, are the souls of my people.</a:t>
            </a:r>
            <a:endParaRPr lang="en-US" altLang="en-US" sz="2000" b="1" i="1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"My People" in </a:t>
            </a:r>
            <a:r>
              <a:rPr lang="en-US" altLang="en-US" sz="2000" i="1" smtClean="0"/>
              <a:t>Crisis</a:t>
            </a:r>
            <a:r>
              <a:rPr lang="en-US" altLang="en-US" sz="2000" smtClean="0"/>
              <a:t> (October 1923)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“The Negro is in vogue”</a:t>
            </a:r>
          </a:p>
        </p:txBody>
      </p:sp>
      <p:pic>
        <p:nvPicPr>
          <p:cNvPr id="17413" name="Picture 7" descr="hug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2857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330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B.	Impact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Redefined how American viewed the African American population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Foundation of civil rights movement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Realization of a unified racial identity, history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Literature appealed to middle-class African Americans and whites</a:t>
            </a:r>
          </a:p>
        </p:txBody>
      </p:sp>
    </p:spTree>
    <p:extLst>
      <p:ext uri="{BB962C8B-B14F-4D97-AF65-F5344CB8AC3E}">
        <p14:creationId xmlns:p14="http://schemas.microsoft.com/office/powerpoint/2010/main" val="20604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II.	Consumer Society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A.	Appliances, department stores, supermarkets, etc.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900" smtClean="0"/>
              <a:t>buy goods on credit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900" smtClean="0"/>
              <a:t>Woolworths, A&amp;S, Macy’s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900" smtClean="0"/>
              <a:t>Electricity in the home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B.	Advertising industry boomed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None/>
            </a:pPr>
            <a:r>
              <a:rPr lang="en-US" altLang="en-US" smtClean="0"/>
              <a:t>1.	Bruce Barton:  “The Man Nobody Knows”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altLang="en-US" smtClean="0"/>
              <a:t>Messages of progress, convenience, success, leisure, style, etc.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altLang="en-US" smtClean="0"/>
              <a:t>Freed up time leads Americans to seek leisure activities.</a:t>
            </a:r>
          </a:p>
        </p:txBody>
      </p:sp>
      <p:pic>
        <p:nvPicPr>
          <p:cNvPr id="11268" name="Picture 5" descr="nwaz_02_img019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0" y="1600200"/>
            <a:ext cx="36814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4" descr="261917931_6a6744023d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34671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6" descr="4doctor_custom-ee5c70513282781a527c06831f3e5261745f8900-s6-c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4481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dirty="0" smtClean="0"/>
              <a:t>III.	Automobiles Change Business 	and Society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14400" lvl="1" indent="-457200" eaLnBrk="1" hangingPunct="1">
              <a:buFontTx/>
              <a:buAutoNum type="alphaUcPeriod"/>
            </a:pPr>
            <a:r>
              <a:rPr lang="en-US" altLang="en-US" sz="2200" smtClean="0"/>
              <a:t>Car sales soar by 1920s</a:t>
            </a:r>
          </a:p>
          <a:p>
            <a:pPr marL="1295400" lvl="2" indent="-381000" eaLnBrk="1" hangingPunct="1">
              <a:buFontTx/>
              <a:buNone/>
            </a:pPr>
            <a:r>
              <a:rPr lang="en-US" altLang="en-US" sz="1900" smtClean="0"/>
              <a:t>1.	People make more money</a:t>
            </a:r>
            <a:r>
              <a:rPr lang="en-US" altLang="en-US" sz="1900" b="1" smtClean="0"/>
              <a:t> </a:t>
            </a:r>
            <a:r>
              <a:rPr lang="en-US" altLang="en-US" sz="1900" smtClean="0"/>
              <a:t>&amp; buy on credit</a:t>
            </a:r>
          </a:p>
          <a:p>
            <a:pPr marL="1295400" lvl="2" indent="-381000" eaLnBrk="1" hangingPunct="1">
              <a:buFontTx/>
              <a:buNone/>
            </a:pPr>
            <a:r>
              <a:rPr lang="en-US" altLang="en-US" sz="1900" smtClean="0"/>
              <a:t>2.	Assembly-line production lowers price by 60%</a:t>
            </a:r>
          </a:p>
          <a:p>
            <a:pPr marL="1714500" lvl="3" indent="-342900" eaLnBrk="1" hangingPunct="1">
              <a:buFontTx/>
              <a:buNone/>
            </a:pPr>
            <a:r>
              <a:rPr lang="en-US" altLang="en-US" sz="2000" smtClean="0"/>
              <a:t>a.	Frederick W. Taylor – scientific management</a:t>
            </a:r>
          </a:p>
        </p:txBody>
      </p:sp>
      <p:pic>
        <p:nvPicPr>
          <p:cNvPr id="5124" name="Picture 6" descr="HenryFord">
            <a:hlinkClick r:id="rId2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71600"/>
            <a:ext cx="3463925" cy="443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8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z="2600" smtClean="0"/>
              <a:t>B.	Autos spur growth of other industries</a:t>
            </a:r>
          </a:p>
          <a:p>
            <a:pPr lvl="2" eaLnBrk="1" hangingPunct="1">
              <a:buFontTx/>
              <a:buNone/>
            </a:pPr>
            <a:r>
              <a:rPr lang="en-US" altLang="en-US" sz="2100" smtClean="0"/>
              <a:t>1.	Rubber, plate glass, service stations, and </a:t>
            </a:r>
            <a:r>
              <a:rPr lang="en-US" altLang="en-US" sz="2300" i="1" smtClean="0"/>
              <a:t>gasoline</a:t>
            </a:r>
            <a:endParaRPr lang="en-US" altLang="en-US" sz="2300" smtClean="0"/>
          </a:p>
          <a:p>
            <a:pPr eaLnBrk="1" hangingPunct="1"/>
            <a:endParaRPr lang="en-US" altLang="en-US" smtClean="0"/>
          </a:p>
        </p:txBody>
      </p:sp>
      <p:pic>
        <p:nvPicPr>
          <p:cNvPr id="6148" name="Picture 8" descr="Assembly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7150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4" descr="campread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9600"/>
            <a:ext cx="4195763" cy="278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5" descr="1928_ford_modela_rs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1910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4800" dirty="0" smtClean="0"/>
              <a:t>C.	Change society and culture</a:t>
            </a:r>
            <a:r>
              <a:rPr lang="en-US" altLang="en-US" sz="2100" dirty="0" smtClean="0"/>
              <a:t/>
            </a:r>
            <a:br>
              <a:rPr lang="en-US" altLang="en-US" sz="2100" dirty="0" smtClean="0"/>
            </a:br>
            <a:endParaRPr lang="en-U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marL="1371600" lvl="2" indent="-457200" eaLnBrk="1" hangingPunct="1">
              <a:buFontTx/>
              <a:buAutoNum type="arabicPeriod"/>
            </a:pPr>
            <a:r>
              <a:rPr lang="en-US" altLang="en-US" sz="2400" dirty="0" smtClean="0"/>
              <a:t>Traffic jams, parking problems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400" dirty="0" smtClean="0"/>
              <a:t>Accident death rates rise sharply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400" dirty="0" smtClean="0"/>
              <a:t>Changes family life—people get away from home more often; youth culture changes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400" dirty="0" smtClean="0"/>
              <a:t>Suburban sprawl</a:t>
            </a:r>
          </a:p>
          <a:p>
            <a:pPr marL="1752600" lvl="3" indent="-381000" eaLnBrk="1" hangingPunct="1">
              <a:buFontTx/>
              <a:buNone/>
            </a:pPr>
            <a:r>
              <a:rPr lang="en-US" altLang="en-US" sz="2400" dirty="0" smtClean="0"/>
              <a:t>a.	people commute to work</a:t>
            </a:r>
          </a:p>
          <a:p>
            <a:pPr marL="609600" indent="-609600" eaLnBrk="1" hangingPunct="1"/>
            <a:endParaRPr lang="en-US" altLang="en-US" dirty="0" smtClean="0"/>
          </a:p>
          <a:p>
            <a:pPr marL="609600" indent="-609600" eaLnBrk="1" hangingPunct="1"/>
            <a:endParaRPr lang="en-US" altLang="en-US" dirty="0" smtClean="0"/>
          </a:p>
        </p:txBody>
      </p:sp>
      <p:pic>
        <p:nvPicPr>
          <p:cNvPr id="8196" name="Picture 6" descr="Vintage-Car-Wrecks-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438400"/>
            <a:ext cx="4643437" cy="314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4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355</Words>
  <Application>Microsoft Office PowerPoint</Application>
  <PresentationFormat>On-screen Show (4:3)</PresentationFormat>
  <Paragraphs>103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Culture of the 1920’s</vt:lpstr>
      <vt:lpstr>I. The Jazz Age</vt:lpstr>
      <vt:lpstr>II. Consumer Society</vt:lpstr>
      <vt:lpstr>PowerPoint Presentation</vt:lpstr>
      <vt:lpstr>III. Automobiles Change Business  and Society</vt:lpstr>
      <vt:lpstr>PowerPoint Presentation</vt:lpstr>
      <vt:lpstr>PowerPoint Presentation</vt:lpstr>
      <vt:lpstr>C. Change society and culture </vt:lpstr>
      <vt:lpstr>D.Auto-mobiles and Societal Mores</vt:lpstr>
      <vt:lpstr>PowerPoint Presentation</vt:lpstr>
      <vt:lpstr>IV. Entertainment</vt:lpstr>
      <vt:lpstr>Movie Palaces</vt:lpstr>
      <vt:lpstr>PowerPoint Presentation</vt:lpstr>
      <vt:lpstr>American Musical Theatre</vt:lpstr>
      <vt:lpstr> Dance Crazies</vt:lpstr>
      <vt:lpstr>V.  Popular Heroes and Spectator Sports</vt:lpstr>
      <vt:lpstr>PowerPoint Presentation</vt:lpstr>
      <vt:lpstr>VI.  Gender Roles</vt:lpstr>
      <vt:lpstr>PowerPoint Presentation</vt:lpstr>
      <vt:lpstr>VII.  The Lost Generation</vt:lpstr>
      <vt:lpstr>VIII.     Art and Architecture</vt:lpstr>
      <vt:lpstr>Edward Hopper</vt:lpstr>
      <vt:lpstr>Joseph Steller “Brooklyn Bridge”</vt:lpstr>
      <vt:lpstr>ART DECO</vt:lpstr>
      <vt:lpstr>Frank Lloyd Wright</vt:lpstr>
      <vt:lpstr>PowerPoint Presentation</vt:lpstr>
      <vt:lpstr>“Dada”  Marcel Duchamp Born out of negative horrors of WWI: rejected reason and logic prizing nonsense and irrationality</vt:lpstr>
      <vt:lpstr>PowerPoint Presentation</vt:lpstr>
      <vt:lpstr>PowerPoint Presentation</vt:lpstr>
      <vt:lpstr>IX. The Harlem Renaissance – creativity of Black artists and intellectuals in the 1920’s</vt:lpstr>
      <vt:lpstr>PowerPoint Presentation</vt:lpstr>
      <vt:lpstr>PowerPoint Presentation</vt:lpstr>
      <vt:lpstr>PowerPoint Presentation</vt:lpstr>
      <vt:lpstr>PowerPoint Presentation</vt:lpstr>
      <vt:lpstr>4. NAACP </vt:lpstr>
      <vt:lpstr>5. Marcus Garvey</vt:lpstr>
      <vt:lpstr>6. Langston Hughes</vt:lpstr>
      <vt:lpstr>B. Impact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of the 1920’s</dc:title>
  <dc:creator>Administrator</dc:creator>
  <cp:lastModifiedBy>Lisa Scherer</cp:lastModifiedBy>
  <cp:revision>20</cp:revision>
  <cp:lastPrinted>2015-03-04T12:54:12Z</cp:lastPrinted>
  <dcterms:created xsi:type="dcterms:W3CDTF">2015-03-03T12:31:08Z</dcterms:created>
  <dcterms:modified xsi:type="dcterms:W3CDTF">2018-03-06T12:47:13Z</dcterms:modified>
</cp:coreProperties>
</file>